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83" r:id="rId4"/>
    <p:sldId id="284" r:id="rId5"/>
    <p:sldId id="285" r:id="rId6"/>
    <p:sldId id="28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AAE71-23F4-3787-A9CB-C1327926E5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093674-DEF5-3B7D-41F7-DB240694CE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B73D4-8847-AE01-06D6-A6573D0E5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540D-F868-4BD7-9A4C-AB3CDFBE50BD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5EAD7-EDDE-472E-3896-BA1A0B6E5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66EFD-86EF-FA9D-09FD-CE5AA024E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C1FC-06CD-41B2-97C8-EAD25B7EF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747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DDC9E-97E8-F309-D3ED-121EC4CD7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E1049D-9CB0-9D53-7B05-B83EF8F17E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9AFA3-790D-64C2-579E-8AB29EEB5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540D-F868-4BD7-9A4C-AB3CDFBE50BD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C3E5B-26C5-224A-DB73-09655D3F2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8ADC3-BF7A-6FE4-0D4D-E2E8CB19E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C1FC-06CD-41B2-97C8-EAD25B7EF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181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1B3155-B93D-F413-4C0E-8156E44654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B4BC04-471B-564E-5CFA-5BB77A3D79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D0575A-A8E5-A63C-E172-633F030BB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540D-F868-4BD7-9A4C-AB3CDFBE50BD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9E584-6CC4-B78A-CF6B-B653D72AC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1B5B12-F0D8-7E13-021B-E06A00726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C1FC-06CD-41B2-97C8-EAD25B7EF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30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EAE8A-7BB6-4310-37B2-26451D17B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72AFD-8F46-9678-6C63-F99A7F889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A255E-0336-D565-A955-C453B37B9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540D-F868-4BD7-9A4C-AB3CDFBE50BD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6F2FF-4B40-7BEF-A82F-134804DDE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147A4-F9EC-0B92-2FB1-7E6E5B956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C1FC-06CD-41B2-97C8-EAD25B7EF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203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943F9-5D6E-E131-8E92-930F8F6ED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941E2E-C8DB-B779-7B18-7F6B792FC1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29035-AD49-70B5-F018-24A8F59B9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540D-F868-4BD7-9A4C-AB3CDFBE50BD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D423CA-006E-0099-257B-570720240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D6F70-60F0-C736-7914-9A59F7029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C1FC-06CD-41B2-97C8-EAD25B7EF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690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E5C2E-C2FB-F11A-B6DB-4F28F1274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7BA6F-2729-7E64-C8D9-D3CC8DDF53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9A52F0-2D73-6C52-9569-3931C5F937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E6D8C2-F875-9E3E-B00B-420005A5B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540D-F868-4BD7-9A4C-AB3CDFBE50BD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CC9F2C-EFA6-83C8-1B49-58909D91B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28F48C-989D-E7EB-2CBE-A07239875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C1FC-06CD-41B2-97C8-EAD25B7EF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83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061D4-4952-EC1B-4182-464856286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B74E4E-EAB4-A460-827C-57DD953223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60A15-4408-B2E6-E622-324B4E55C1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E048B9-E82E-5622-9D63-98E259086F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63C8DB-97EF-7B0D-10F0-08265EF44D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721B7A-F3AF-58FF-D2AB-0747DE52B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540D-F868-4BD7-9A4C-AB3CDFBE50BD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648886-035E-89AB-C65A-8D336F83C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C2B71C-096F-0064-4FC4-0FB561DD2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C1FC-06CD-41B2-97C8-EAD25B7EF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169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EAA17-B1F1-97F0-BF71-1CCB0D61C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AE54C4-7F0E-1DFC-2FA2-E6B0CB659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540D-F868-4BD7-9A4C-AB3CDFBE50BD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24DE7E-231C-82B3-7438-ECF59DAEE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5A62E2-24C5-DC1E-25D7-DF1DD33EE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C1FC-06CD-41B2-97C8-EAD25B7EF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060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855508-FE49-5BD9-5BD7-7A32C2980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540D-F868-4BD7-9A4C-AB3CDFBE50BD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513A9C-621C-D7DC-62AD-F5D29AA49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E4890-7399-F147-8CC7-95A709ECC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C1FC-06CD-41B2-97C8-EAD25B7EF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69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A3EAA-0F0D-FD88-62DB-F6CC14B4F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C300F-362B-A387-238A-A7F5A530B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3ED553-DD09-32C6-5807-8748CF5353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8071F4-504F-5211-10EC-F0DEBADE6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540D-F868-4BD7-9A4C-AB3CDFBE50BD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B99619-125B-71CC-6B91-53CD71BD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EB0937-A0B0-4240-EDCE-2CE1D5AD8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C1FC-06CD-41B2-97C8-EAD25B7EF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01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D1BC5-FA9B-4FDC-60F0-374196F08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4B9187-D67B-83F0-5845-F04FCBE940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6C050-EF3F-35E7-4F33-706508297A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DFBA58-09CB-EC9C-3EA6-03485ADE7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540D-F868-4BD7-9A4C-AB3CDFBE50BD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07488A-6E9B-FC9A-4DD9-41C7E3870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AC9036-1AD2-610A-0559-72F4DEEEE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C1FC-06CD-41B2-97C8-EAD25B7EF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57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BF4376-1663-2AFF-F0B7-CCA02B061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EE062F-E78E-0DF1-DFB4-3CE790ADC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521F3A-53B4-48AB-1443-5B6EEC85DB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5540D-F868-4BD7-9A4C-AB3CDFBE50BD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ABC364-E74C-6022-C3FB-D0C4948B8F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3E123F-6BB8-518B-5AA8-1BF3F6A401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DC1FC-06CD-41B2-97C8-EAD25B7EF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405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odgeeks.com/" TargetMode="External"/><Relationship Id="rId3" Type="http://schemas.openxmlformats.org/officeDocument/2006/relationships/hyperlink" Target="http://www.anglersresource.net/" TargetMode="External"/><Relationship Id="rId7" Type="http://schemas.openxmlformats.org/officeDocument/2006/relationships/hyperlink" Target="http://www.mudhole.com/" TargetMode="External"/><Relationship Id="rId2" Type="http://schemas.openxmlformats.org/officeDocument/2006/relationships/hyperlink" Target="http://www.americantackle.u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etbitoutdoors.com/" TargetMode="External"/><Relationship Id="rId5" Type="http://schemas.openxmlformats.org/officeDocument/2006/relationships/hyperlink" Target="http://www.batsonenterprises.com/" TargetMode="External"/><Relationship Id="rId10" Type="http://schemas.openxmlformats.org/officeDocument/2006/relationships/hyperlink" Target="http://www.voodoorods.com/" TargetMode="External"/><Relationship Id="rId4" Type="http://schemas.openxmlformats.org/officeDocument/2006/relationships/hyperlink" Target="http://www.anglersworkshop.com/" TargetMode="External"/><Relationship Id="rId9" Type="http://schemas.openxmlformats.org/officeDocument/2006/relationships/hyperlink" Target="http://www.stcroixrods.com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FBB13-D4FB-5A02-659E-D9C3FBF490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Building a Custom Rod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146809-357A-D227-1F49-D57B590870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Part 6</a:t>
            </a:r>
            <a:endParaRPr lang="en-US" dirty="0"/>
          </a:p>
          <a:p>
            <a:endParaRPr lang="en-US" dirty="0"/>
          </a:p>
          <a:p>
            <a:r>
              <a:rPr lang="en-US" dirty="0"/>
              <a:t>By </a:t>
            </a:r>
            <a:r>
              <a:rPr lang="en-US" i="1" dirty="0"/>
              <a:t>JOHN STURM</a:t>
            </a:r>
          </a:p>
        </p:txBody>
      </p:sp>
    </p:spTree>
    <p:extLst>
      <p:ext uri="{BB962C8B-B14F-4D97-AF65-F5344CB8AC3E}">
        <p14:creationId xmlns:p14="http://schemas.microsoft.com/office/powerpoint/2010/main" val="301982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32317-3258-4F60-8F8B-2B9E248EE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Let’s decorate the rod:  Special grips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EA42DE-1DB6-4416-BF6C-FA1F955FAF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39" y="1390619"/>
            <a:ext cx="3991434" cy="245341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3E3A2D-CB41-46BD-A445-FDB57F513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39" y="3831919"/>
            <a:ext cx="3991434" cy="26609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220370-2BFE-4558-88CE-FE27C7066E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973" y="1390619"/>
            <a:ext cx="3792718" cy="2441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4E226F-F91F-45BE-88F7-7907DB1738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974" y="3831919"/>
            <a:ext cx="3813372" cy="26609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4EC9DE-0907-49CC-A19B-32E2DF56AF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985" y="3831918"/>
            <a:ext cx="4791773" cy="26609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3530DF-96B0-4430-AC7B-E087043221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691" y="1390619"/>
            <a:ext cx="3255067" cy="24413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A3C7E90-7768-473C-AF99-02D116560F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348" y="3831916"/>
            <a:ext cx="3973262" cy="264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924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EB177-B6C9-48E8-9CAE-5BC35B199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Putting the rod together:  Thread </a:t>
            </a:r>
            <a:r>
              <a:rPr lang="en-US" b="1" dirty="0" err="1">
                <a:solidFill>
                  <a:schemeClr val="accent1"/>
                </a:solidFill>
              </a:rPr>
              <a:t>Crosswraps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32D023-4B02-4836-A335-6B50ACA107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2" y="1452763"/>
            <a:ext cx="3680118" cy="245341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411D40-A3B8-4FC0-9F5B-5266A44EE2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500" y="1446584"/>
            <a:ext cx="3279455" cy="24595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D3CEA5-04DF-4829-8864-784D5817B7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955" y="1452762"/>
            <a:ext cx="3264281" cy="24534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037950-1A41-4B1B-BF0B-2441040CE1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3382" y="3906175"/>
            <a:ext cx="2369818" cy="26378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F6F5474-187F-4B8B-8B89-8AF5E5ABFC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906174"/>
            <a:ext cx="3517126" cy="26378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6E7EFA2-33E7-4246-8277-0309FDF49E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95283" y="3906173"/>
            <a:ext cx="3517127" cy="26378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D19225E-219A-47B0-8685-3788663995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326" y="3906174"/>
            <a:ext cx="1728010" cy="263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384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7BC4D-B597-4F7F-AF3A-5341021D3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32720"/>
            <a:ext cx="11051959" cy="13255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Join the Custom Rod Builders Guild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FDF954-99B1-4D05-831A-165C72F084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854" y="1461641"/>
            <a:ext cx="7022389" cy="395009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557EF7-6DD9-4E67-81D4-258B0822828A}"/>
              </a:ext>
            </a:extLst>
          </p:cNvPr>
          <p:cNvSpPr txBox="1"/>
          <p:nvPr/>
        </p:nvSpPr>
        <p:spPr>
          <a:xfrm>
            <a:off x="7590257" y="941032"/>
            <a:ext cx="429990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$35.00 Membership gets you a quarterly magazine packed with the How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to’s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Rod Building. This membership allows you to attend regional events in Florida, Wisconsin, Iowa, and other states.  Apply at https://rodguild.com.</a:t>
            </a:r>
          </a:p>
        </p:txBody>
      </p:sp>
    </p:spTree>
    <p:extLst>
      <p:ext uri="{BB962C8B-B14F-4D97-AF65-F5344CB8AC3E}">
        <p14:creationId xmlns:p14="http://schemas.microsoft.com/office/powerpoint/2010/main" val="3377161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32B48-9B2D-4619-978E-C3EBC15CF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572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Where to get supplies, components, tools.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23C146E-9DBF-404C-BFB1-C51825203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555"/>
            <a:ext cx="10515600" cy="48770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American Tackle 800-516-1750  </a:t>
            </a:r>
            <a:r>
              <a:rPr lang="en-US" sz="3200" dirty="0">
                <a:hlinkClick r:id="rId2"/>
              </a:rPr>
              <a:t>www.americantackle.us</a:t>
            </a:r>
            <a:endParaRPr lang="en-US" sz="3200" dirty="0"/>
          </a:p>
          <a:p>
            <a:pPr marL="0" indent="0">
              <a:buNone/>
            </a:pPr>
            <a:r>
              <a:rPr lang="en-US" sz="3200" dirty="0"/>
              <a:t>Anglers Resource 251-943-4491 </a:t>
            </a:r>
            <a:r>
              <a:rPr lang="en-US" sz="3200" dirty="0">
                <a:hlinkClick r:id="rId3"/>
              </a:rPr>
              <a:t>www.anglersresource.net</a:t>
            </a:r>
            <a:endParaRPr lang="en-US" sz="3200" dirty="0"/>
          </a:p>
          <a:p>
            <a:pPr marL="0" indent="0">
              <a:buNone/>
            </a:pPr>
            <a:r>
              <a:rPr lang="en-US" sz="3200" dirty="0"/>
              <a:t>Anglers Workshop 877-741-7720 </a:t>
            </a:r>
            <a:r>
              <a:rPr lang="en-US" sz="3200" dirty="0">
                <a:hlinkClick r:id="rId4"/>
              </a:rPr>
              <a:t>www.anglersworkshop.com</a:t>
            </a:r>
            <a:endParaRPr lang="en-US" sz="3200" dirty="0"/>
          </a:p>
          <a:p>
            <a:pPr marL="0" indent="0">
              <a:buNone/>
            </a:pPr>
            <a:r>
              <a:rPr lang="en-US" sz="3200" dirty="0"/>
              <a:t>Batson Enterprises 877-875-2381 </a:t>
            </a:r>
            <a:r>
              <a:rPr lang="en-US" sz="3200" dirty="0">
                <a:hlinkClick r:id="rId5"/>
              </a:rPr>
              <a:t>www.batsonenterprises.com</a:t>
            </a:r>
            <a:endParaRPr lang="en-US" sz="3200" dirty="0"/>
          </a:p>
          <a:p>
            <a:pPr marL="0" indent="0">
              <a:buNone/>
            </a:pPr>
            <a:r>
              <a:rPr lang="en-US" sz="3200" dirty="0"/>
              <a:t>Get Bit Outdoors 407-542-7840  </a:t>
            </a:r>
            <a:r>
              <a:rPr lang="en-US" sz="3200" dirty="0">
                <a:hlinkClick r:id="rId6"/>
              </a:rPr>
              <a:t>www.getbitoutdoors.com</a:t>
            </a:r>
            <a:endParaRPr lang="en-US" sz="3200" dirty="0"/>
          </a:p>
          <a:p>
            <a:pPr marL="0" indent="0">
              <a:buNone/>
            </a:pPr>
            <a:r>
              <a:rPr lang="en-US" sz="3200" dirty="0"/>
              <a:t>Mudhole               866-790-7637  </a:t>
            </a:r>
            <a:r>
              <a:rPr lang="en-US" sz="3200" dirty="0">
                <a:hlinkClick r:id="rId7"/>
              </a:rPr>
              <a:t>www.mudhole.com</a:t>
            </a:r>
            <a:endParaRPr lang="en-US" sz="3200" dirty="0"/>
          </a:p>
          <a:p>
            <a:pPr marL="0" indent="0">
              <a:buNone/>
            </a:pPr>
            <a:r>
              <a:rPr lang="en-US" sz="3200" dirty="0" err="1"/>
              <a:t>RODgeeks</a:t>
            </a:r>
            <a:r>
              <a:rPr lang="en-US" sz="3200" dirty="0"/>
              <a:t>             800-826-7042  </a:t>
            </a:r>
            <a:r>
              <a:rPr lang="en-US" sz="3200" dirty="0">
                <a:hlinkClick r:id="rId8"/>
              </a:rPr>
              <a:t>www.rodgeeks.com</a:t>
            </a:r>
            <a:endParaRPr lang="en-US" sz="3200" dirty="0"/>
          </a:p>
          <a:p>
            <a:pPr marL="0" indent="0">
              <a:buNone/>
            </a:pPr>
            <a:r>
              <a:rPr lang="en-US" sz="3200" dirty="0"/>
              <a:t>St Croix                  800-826-7042  </a:t>
            </a:r>
            <a:r>
              <a:rPr lang="en-US" sz="3200" dirty="0">
                <a:hlinkClick r:id="rId9"/>
              </a:rPr>
              <a:t>www.stcroixrods.com</a:t>
            </a:r>
            <a:r>
              <a:rPr lang="en-US" sz="3200" dirty="0"/>
              <a:t> </a:t>
            </a:r>
          </a:p>
          <a:p>
            <a:pPr marL="0" indent="0">
              <a:buNone/>
            </a:pPr>
            <a:r>
              <a:rPr lang="en-US" sz="3200" dirty="0" err="1"/>
              <a:t>VooDoo</a:t>
            </a:r>
            <a:r>
              <a:rPr lang="en-US" sz="3200" dirty="0"/>
              <a:t> Custom Rods 337-504-2669 </a:t>
            </a:r>
            <a:r>
              <a:rPr lang="en-US" sz="3200" dirty="0">
                <a:hlinkClick r:id="rId10"/>
              </a:rPr>
              <a:t>www.voodoorods.com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48003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1CD68-973A-4132-B9B6-7A49D1E7D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8508" y="1048705"/>
            <a:ext cx="8415291" cy="13255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Rod Building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4BFFD-60E4-436F-9E95-623A04926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1269" y="2784413"/>
            <a:ext cx="7962530" cy="245341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John Sturm</a:t>
            </a:r>
          </a:p>
          <a:p>
            <a:pPr marL="0" indent="0"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Call or text 715-218-4196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Email jsturm3415@gmail.com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548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169</Words>
  <Application>Microsoft Office PowerPoint</Application>
  <PresentationFormat>Widescreen</PresentationFormat>
  <Paragraphs>23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Building a Custom Rod</vt:lpstr>
      <vt:lpstr>Let’s decorate the rod:  Special grips</vt:lpstr>
      <vt:lpstr>Putting the rod together:  Thread Crosswraps</vt:lpstr>
      <vt:lpstr>Join the Custom Rod Builders Guild</vt:lpstr>
      <vt:lpstr>Where to get supplies, components, tools.</vt:lpstr>
      <vt:lpstr>Rod Building 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a Custom Rod</dc:title>
  <dc:creator>Paul Sims</dc:creator>
  <cp:lastModifiedBy>Paul Sims</cp:lastModifiedBy>
  <cp:revision>6</cp:revision>
  <dcterms:created xsi:type="dcterms:W3CDTF">2022-06-17T14:00:34Z</dcterms:created>
  <dcterms:modified xsi:type="dcterms:W3CDTF">2022-06-17T14:51:41Z</dcterms:modified>
</cp:coreProperties>
</file>